
<file path=[Content_Types].xml><?xml version="1.0" encoding="utf-8"?>
<Types xmlns="http://schemas.openxmlformats.org/package/2006/content-types">
  <Default Extension="emf" ContentType="image/x-emf"/>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7"/>
  </p:notesMasterIdLst>
  <p:sldIdLst>
    <p:sldId id="256" r:id="rId2"/>
    <p:sldId id="258" r:id="rId3"/>
    <p:sldId id="260" r:id="rId4"/>
    <p:sldId id="261" r:id="rId5"/>
    <p:sldId id="262" r:id="rId6"/>
  </p:sldIdLst>
  <p:sldSz cx="12192000" cy="6858000"/>
  <p:notesSz cx="6858000" cy="9144000"/>
  <p:embeddedFontLst>
    <p:embeddedFont>
      <p:font typeface="Montserrat SemiBold" pitchFamily="2" charset="77"/>
      <p:regular r:id="rId8"/>
      <p:bold r:id="rId9"/>
      <p:italic r:id="rId10"/>
      <p:boldItalic r:id="rId11"/>
    </p:embeddedFont>
    <p:embeddedFont>
      <p:font typeface="Noto Sans" panose="020B0502040504020204" pitchFamily="34" charset="0"/>
      <p:regular r:id="rId12"/>
      <p:bold r:id="rId13"/>
      <p:italic r:id="rId14"/>
      <p:boldItalic r:id="rId1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18" roundtripDataSignature="AMtx7mgxDyg+ujq+jA7LWcwwdymeMpiQvw=="/>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F5E2C"/>
    <a:srgbClr val="5E381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5395"/>
    <p:restoredTop sz="94589"/>
  </p:normalViewPr>
  <p:slideViewPr>
    <p:cSldViewPr snapToGrid="0">
      <p:cViewPr>
        <p:scale>
          <a:sx n="70" d="100"/>
          <a:sy n="70" d="100"/>
        </p:scale>
        <p:origin x="2072" y="1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font" Target="fonts/font1.fntdata"/><Relationship Id="rId13" Type="http://schemas.openxmlformats.org/officeDocument/2006/relationships/font" Target="fonts/font6.fntdata"/><Relationship Id="rId18" Type="http://customschemas.google.com/relationships/presentationmetadata" Target="metadata"/><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notesMaster" Target="notesMasters/notesMaster1.xml"/><Relationship Id="rId12" Type="http://schemas.openxmlformats.org/officeDocument/2006/relationships/font" Target="fonts/font5.fntdata"/><Relationship Id="rId2" Type="http://schemas.openxmlformats.org/officeDocument/2006/relationships/slide" Target="slides/slide1.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4.fntdata"/><Relationship Id="rId5" Type="http://schemas.openxmlformats.org/officeDocument/2006/relationships/slide" Target="slides/slide4.xml"/><Relationship Id="rId15" Type="http://schemas.openxmlformats.org/officeDocument/2006/relationships/font" Target="fonts/font8.fntdata"/><Relationship Id="rId10" Type="http://schemas.openxmlformats.org/officeDocument/2006/relationships/font" Target="fonts/font3.fntdata"/><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font" Target="fonts/font2.fntdata"/><Relationship Id="rId14" Type="http://schemas.openxmlformats.org/officeDocument/2006/relationships/font" Target="fonts/font7.fntdata"/><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
        <p:cNvGrpSpPr/>
        <p:nvPr/>
      </p:nvGrpSpPr>
      <p:grpSpPr>
        <a:xfrm>
          <a:off x="0" y="0"/>
          <a:ext cx="0" cy="0"/>
          <a:chOff x="0" y="0"/>
          <a:chExt cx="0" cy="0"/>
        </a:xfrm>
      </p:grpSpPr>
      <p:sp>
        <p:nvSpPr>
          <p:cNvPr id="30" name="Google Shape;30;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1" name="Google Shape;31;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
        <p:cNvGrpSpPr/>
        <p:nvPr/>
      </p:nvGrpSpPr>
      <p:grpSpPr>
        <a:xfrm>
          <a:off x="0" y="0"/>
          <a:ext cx="0" cy="0"/>
          <a:chOff x="0" y="0"/>
          <a:chExt cx="0" cy="0"/>
        </a:xfrm>
      </p:grpSpPr>
      <p:sp>
        <p:nvSpPr>
          <p:cNvPr id="46" name="Google Shape;46;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7" name="Google Shape;47;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
        <p:cNvGrpSpPr/>
        <p:nvPr/>
      </p:nvGrpSpPr>
      <p:grpSpPr>
        <a:xfrm>
          <a:off x="0" y="0"/>
          <a:ext cx="0" cy="0"/>
          <a:chOff x="0" y="0"/>
          <a:chExt cx="0" cy="0"/>
        </a:xfrm>
      </p:grpSpPr>
      <p:sp>
        <p:nvSpPr>
          <p:cNvPr id="65" name="Google Shape;65;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66" name="Google Shape;66;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
        <p:cNvGrpSpPr/>
        <p:nvPr/>
      </p:nvGrpSpPr>
      <p:grpSpPr>
        <a:xfrm>
          <a:off x="0" y="0"/>
          <a:ext cx="0" cy="0"/>
          <a:chOff x="0" y="0"/>
          <a:chExt cx="0" cy="0"/>
        </a:xfrm>
      </p:grpSpPr>
      <p:sp>
        <p:nvSpPr>
          <p:cNvPr id="76" name="Google Shape;76;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77" name="Google Shape;77;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
          <a:extLst>
            <a:ext uri="{FF2B5EF4-FFF2-40B4-BE49-F238E27FC236}">
              <a16:creationId xmlns:a16="http://schemas.microsoft.com/office/drawing/2014/main" id="{A4BA78DB-45BA-C754-7756-AE1934D2A385}"/>
            </a:ext>
          </a:extLst>
        </p:cNvPr>
        <p:cNvGrpSpPr/>
        <p:nvPr/>
      </p:nvGrpSpPr>
      <p:grpSpPr>
        <a:xfrm>
          <a:off x="0" y="0"/>
          <a:ext cx="0" cy="0"/>
          <a:chOff x="0" y="0"/>
          <a:chExt cx="0" cy="0"/>
        </a:xfrm>
      </p:grpSpPr>
      <p:sp>
        <p:nvSpPr>
          <p:cNvPr id="65" name="Google Shape;65;p8:notes">
            <a:extLst>
              <a:ext uri="{FF2B5EF4-FFF2-40B4-BE49-F238E27FC236}">
                <a16:creationId xmlns:a16="http://schemas.microsoft.com/office/drawing/2014/main" id="{D516D166-1705-3E26-E74A-62ACC07FEF25}"/>
              </a:ext>
            </a:extLst>
          </p:cNvPr>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66" name="Google Shape;66;p8:notes">
            <a:extLst>
              <a:ext uri="{FF2B5EF4-FFF2-40B4-BE49-F238E27FC236}">
                <a16:creationId xmlns:a16="http://schemas.microsoft.com/office/drawing/2014/main" id="{95F402F2-9B39-CCA4-7588-EEBA5C72D813}"/>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31793283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Comparación">
  <p:cSld name="Comparación">
    <p:spTree>
      <p:nvGrpSpPr>
        <p:cNvPr id="1" name="Shape 6"/>
        <p:cNvGrpSpPr/>
        <p:nvPr/>
      </p:nvGrpSpPr>
      <p:grpSpPr>
        <a:xfrm>
          <a:off x="0" y="0"/>
          <a:ext cx="0" cy="0"/>
          <a:chOff x="0" y="0"/>
          <a:chExt cx="0" cy="0"/>
        </a:xfrm>
      </p:grpSpPr>
      <p:pic>
        <p:nvPicPr>
          <p:cNvPr id="7" name="Google Shape;7;g3276b439bfa_1_54"/>
          <p:cNvPicPr preferRelativeResize="0"/>
          <p:nvPr/>
        </p:nvPicPr>
        <p:blipFill rotWithShape="1">
          <a:blip r:embed="rId2">
            <a:alphaModFix/>
          </a:blip>
          <a:srcRect l="29" r="18"/>
          <a:stretch/>
        </p:blipFill>
        <p:spPr>
          <a:xfrm>
            <a:off x="1589" y="899"/>
            <a:ext cx="12188827" cy="6856213"/>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ítulo vertical y texto">
  <p:cSld name="Título vertical y texto">
    <p:spTree>
      <p:nvGrpSpPr>
        <p:cNvPr id="1" name="Shape 12"/>
        <p:cNvGrpSpPr/>
        <p:nvPr/>
      </p:nvGrpSpPr>
      <p:grpSpPr>
        <a:xfrm>
          <a:off x="0" y="0"/>
          <a:ext cx="0" cy="0"/>
          <a:chOff x="0" y="0"/>
          <a:chExt cx="0" cy="0"/>
        </a:xfrm>
      </p:grpSpPr>
      <p:pic>
        <p:nvPicPr>
          <p:cNvPr id="13" name="Google Shape;13;g3276b439bfa_1_63"/>
          <p:cNvPicPr preferRelativeResize="0"/>
          <p:nvPr/>
        </p:nvPicPr>
        <p:blipFill rotWithShape="1">
          <a:blip r:embed="rId2">
            <a:alphaModFix/>
          </a:blip>
          <a:srcRect t="19" b="19"/>
          <a:stretch/>
        </p:blipFill>
        <p:spPr>
          <a:xfrm>
            <a:off x="0" y="1388"/>
            <a:ext cx="12187064" cy="6855224"/>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Imagen con título">
  <p:cSld name="Imagen con título">
    <p:spTree>
      <p:nvGrpSpPr>
        <p:cNvPr id="1" name="Shape 14"/>
        <p:cNvGrpSpPr/>
        <p:nvPr/>
      </p:nvGrpSpPr>
      <p:grpSpPr>
        <a:xfrm>
          <a:off x="0" y="0"/>
          <a:ext cx="0" cy="0"/>
          <a:chOff x="0" y="0"/>
          <a:chExt cx="0" cy="0"/>
        </a:xfrm>
      </p:grpSpPr>
      <p:pic>
        <p:nvPicPr>
          <p:cNvPr id="15" name="Google Shape;15;g3276b439bfa_1_75"/>
          <p:cNvPicPr preferRelativeResize="0"/>
          <p:nvPr/>
        </p:nvPicPr>
        <p:blipFill rotWithShape="1">
          <a:blip r:embed="rId2">
            <a:alphaModFix/>
          </a:blip>
          <a:srcRect/>
          <a:stretch/>
        </p:blipFill>
        <p:spPr>
          <a:xfrm>
            <a:off x="3174" y="1785"/>
            <a:ext cx="12188826" cy="6856212"/>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Encabezado de sección">
  <p:cSld name="Encabezado de sección">
    <p:spTree>
      <p:nvGrpSpPr>
        <p:cNvPr id="1" name="Shape 18"/>
        <p:cNvGrpSpPr/>
        <p:nvPr/>
      </p:nvGrpSpPr>
      <p:grpSpPr>
        <a:xfrm>
          <a:off x="0" y="0"/>
          <a:ext cx="0" cy="0"/>
          <a:chOff x="0" y="0"/>
          <a:chExt cx="0" cy="0"/>
        </a:xfrm>
      </p:grpSpPr>
      <p:pic>
        <p:nvPicPr>
          <p:cNvPr id="19" name="Google Shape;19;g3276b439bfa_1_50"/>
          <p:cNvPicPr preferRelativeResize="0"/>
          <p:nvPr/>
        </p:nvPicPr>
        <p:blipFill rotWithShape="1">
          <a:blip r:embed="rId2">
            <a:alphaModFix/>
          </a:blip>
          <a:srcRect l="29" r="18"/>
          <a:stretch/>
        </p:blipFill>
        <p:spPr>
          <a:xfrm>
            <a:off x="3175" y="1785"/>
            <a:ext cx="12188827" cy="6856213"/>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Diapositiva de título">
  <p:cSld name="Diapositiva de título">
    <p:spTree>
      <p:nvGrpSpPr>
        <p:cNvPr id="1" name="Shape 20"/>
        <p:cNvGrpSpPr/>
        <p:nvPr/>
      </p:nvGrpSpPr>
      <p:grpSpPr>
        <a:xfrm>
          <a:off x="0" y="0"/>
          <a:ext cx="0" cy="0"/>
          <a:chOff x="0" y="0"/>
          <a:chExt cx="0" cy="0"/>
        </a:xfrm>
      </p:grpSpPr>
      <p:sp>
        <p:nvSpPr>
          <p:cNvPr id="21" name="Google Shape;21;g3276b439bfa_1_56"/>
          <p:cNvSpPr txBox="1"/>
          <p:nvPr/>
        </p:nvSpPr>
        <p:spPr>
          <a:xfrm>
            <a:off x="620110" y="2133600"/>
            <a:ext cx="1848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pic>
        <p:nvPicPr>
          <p:cNvPr id="22" name="Google Shape;22;g3276b439bfa_1_56"/>
          <p:cNvPicPr preferRelativeResize="0"/>
          <p:nvPr/>
        </p:nvPicPr>
        <p:blipFill rotWithShape="1">
          <a:blip r:embed="rId2">
            <a:alphaModFix/>
          </a:blip>
          <a:srcRect l="29" r="18"/>
          <a:stretch/>
        </p:blipFill>
        <p:spPr>
          <a:xfrm>
            <a:off x="1589" y="899"/>
            <a:ext cx="12188827" cy="6856213"/>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ntenido con título">
  <p:cSld name="Contenido con título">
    <p:spTree>
      <p:nvGrpSpPr>
        <p:cNvPr id="1" name="Shape 23"/>
        <p:cNvGrpSpPr/>
        <p:nvPr/>
      </p:nvGrpSpPr>
      <p:grpSpPr>
        <a:xfrm>
          <a:off x="0" y="0"/>
          <a:ext cx="0" cy="0"/>
          <a:chOff x="0" y="0"/>
          <a:chExt cx="0" cy="0"/>
        </a:xfrm>
      </p:grpSpPr>
      <p:pic>
        <p:nvPicPr>
          <p:cNvPr id="24" name="Google Shape;24;g3276b439bfa_1_69"/>
          <p:cNvPicPr preferRelativeResize="0"/>
          <p:nvPr/>
        </p:nvPicPr>
        <p:blipFill rotWithShape="1">
          <a:blip r:embed="rId2">
            <a:alphaModFix/>
          </a:blip>
          <a:srcRect/>
          <a:stretch/>
        </p:blipFill>
        <p:spPr>
          <a:xfrm>
            <a:off x="2466" y="0"/>
            <a:ext cx="12263102" cy="6900788"/>
          </a:xfrm>
          <a:prstGeom prst="rect">
            <a:avLst/>
          </a:prstGeom>
          <a:noFill/>
          <a:ln>
            <a:noFill/>
          </a:ln>
        </p:spPr>
      </p:pic>
      <p:sp>
        <p:nvSpPr>
          <p:cNvPr id="25" name="Google Shape;25;g3276b439bfa_1_69"/>
          <p:cNvSpPr/>
          <p:nvPr/>
        </p:nvSpPr>
        <p:spPr>
          <a:xfrm>
            <a:off x="9009888" y="3523553"/>
            <a:ext cx="2783100" cy="2548200"/>
          </a:xfrm>
          <a:prstGeom prst="rect">
            <a:avLst/>
          </a:prstGeom>
          <a:solidFill>
            <a:schemeClr val="accent5"/>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r>
              <a:rPr lang="es-MX" sz="1800" b="0" i="0" u="none" strike="noStrike" cap="none">
                <a:solidFill>
                  <a:schemeClr val="lt1"/>
                </a:solidFill>
                <a:latin typeface="Calibri"/>
                <a:ea typeface="Calibri"/>
                <a:cs typeface="Calibri"/>
                <a:sym typeface="Calibri"/>
              </a:rPr>
              <a:t>RECUADRO PARA TRADUCCIÓN DE SEÑAS</a:t>
            </a:r>
            <a:endParaRPr sz="1800" b="0" i="0" u="none" strike="noStrike" cap="none">
              <a:solidFill>
                <a:schemeClr val="dk1"/>
              </a:solidFill>
              <a:latin typeface="Calibri"/>
              <a:ea typeface="Calibri"/>
              <a:cs typeface="Calibri"/>
              <a:sym typeface="Calibri"/>
            </a:endParaRPr>
          </a:p>
        </p:txBody>
      </p:sp>
      <p:sp>
        <p:nvSpPr>
          <p:cNvPr id="26" name="Google Shape;26;g3276b439bfa_1_69"/>
          <p:cNvSpPr txBox="1"/>
          <p:nvPr/>
        </p:nvSpPr>
        <p:spPr>
          <a:xfrm>
            <a:off x="9680252" y="3853526"/>
            <a:ext cx="1495500" cy="3003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A42145"/>
              </a:buClr>
              <a:buSzPts val="1351"/>
              <a:buFont typeface="Calibri"/>
              <a:buNone/>
            </a:pPr>
            <a:r>
              <a:rPr lang="es-MX" sz="1351" b="0" i="0" u="none" strike="noStrike" cap="none">
                <a:solidFill>
                  <a:srgbClr val="A42145"/>
                </a:solidFill>
                <a:latin typeface="Calibri"/>
                <a:ea typeface="Calibri"/>
                <a:cs typeface="Calibri"/>
                <a:sym typeface="Calibri"/>
              </a:rPr>
              <a:t>(BORRAR)</a:t>
            </a:r>
            <a:endParaRPr sz="1800" b="0" i="0" u="none" strike="noStrike" cap="none">
              <a:solidFill>
                <a:schemeClr val="dk1"/>
              </a:solidFill>
              <a:latin typeface="Calibri"/>
              <a:ea typeface="Calibri"/>
              <a:cs typeface="Calibri"/>
              <a:sym typeface="Calibri"/>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4_Diseño personalizado">
  <p:cSld name="4_Diseño personalizado">
    <p:spTree>
      <p:nvGrpSpPr>
        <p:cNvPr id="1" name="Shape 27"/>
        <p:cNvGrpSpPr/>
        <p:nvPr/>
      </p:nvGrpSpPr>
      <p:grpSpPr>
        <a:xfrm>
          <a:off x="0" y="0"/>
          <a:ext cx="0" cy="0"/>
          <a:chOff x="0" y="0"/>
          <a:chExt cx="0" cy="0"/>
        </a:xfrm>
      </p:grpSpPr>
      <p:pic>
        <p:nvPicPr>
          <p:cNvPr id="28" name="Google Shape;28;g3276b439bfa_1_79"/>
          <p:cNvPicPr preferRelativeResize="0"/>
          <p:nvPr/>
        </p:nvPicPr>
        <p:blipFill rotWithShape="1">
          <a:blip r:embed="rId2">
            <a:alphaModFix/>
          </a:blip>
          <a:srcRect/>
          <a:stretch/>
        </p:blipFill>
        <p:spPr>
          <a:xfrm>
            <a:off x="0" y="1388"/>
            <a:ext cx="12189533" cy="6856612"/>
          </a:xfrm>
          <a:prstGeom prst="rect">
            <a:avLst/>
          </a:prstGeom>
          <a:noFill/>
          <a:ln>
            <a:noFill/>
          </a:ln>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Tree>
  </p:cSld>
  <p:clrMap bg1="lt1" tx1="dk1" bg2="dk2" tx2="lt2" accent1="accent1" accent2="accent2" accent3="accent3" accent4="accent4" accent5="accent5" accent6="accent6" hlink="hlink" folHlink="folHlink"/>
  <p:sldLayoutIdLst>
    <p:sldLayoutId id="2147483649" r:id="rId1"/>
    <p:sldLayoutId id="2147483652" r:id="rId2"/>
    <p:sldLayoutId id="2147483653" r:id="rId3"/>
    <p:sldLayoutId id="2147483655" r:id="rId4"/>
    <p:sldLayoutId id="2147483656" r:id="rId5"/>
    <p:sldLayoutId id="2147483657" r:id="rId6"/>
    <p:sldLayoutId id="2147483658" r:id="rId7"/>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8.png"/></Relationships>
</file>

<file path=ppt/slides/_rels/slide2.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1.png"/></Relationships>
</file>

<file path=ppt/slides/_rels/slide3.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1.png"/></Relationships>
</file>

<file path=ppt/slides/_rels/slide4.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4.png"/></Relationships>
</file>

<file path=ppt/slides/_rels/slide5.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Shape 32"/>
        <p:cNvGrpSpPr/>
        <p:nvPr/>
      </p:nvGrpSpPr>
      <p:grpSpPr>
        <a:xfrm>
          <a:off x="0" y="0"/>
          <a:ext cx="0" cy="0"/>
          <a:chOff x="0" y="0"/>
          <a:chExt cx="0" cy="0"/>
        </a:xfrm>
      </p:grpSpPr>
      <p:sp>
        <p:nvSpPr>
          <p:cNvPr id="33" name="Google Shape;33;p3"/>
          <p:cNvSpPr txBox="1"/>
          <p:nvPr/>
        </p:nvSpPr>
        <p:spPr>
          <a:xfrm>
            <a:off x="0" y="1910378"/>
            <a:ext cx="12192000" cy="2387700"/>
          </a:xfrm>
          <a:prstGeom prst="rect">
            <a:avLst/>
          </a:prstGeom>
          <a:noFill/>
          <a:ln>
            <a:solidFill>
              <a:schemeClr val="tx1"/>
            </a:solidFill>
          </a:ln>
        </p:spPr>
        <p:txBody>
          <a:bodyPr spcFirstLastPara="1" wrap="square" lIns="91425" tIns="45700" rIns="91425" bIns="45700" anchor="ctr" anchorCtr="0">
            <a:normAutofit/>
          </a:bodyPr>
          <a:lstStyle/>
          <a:p>
            <a:pPr marL="0" marR="0" lvl="0" indent="0" algn="ctr" rtl="0">
              <a:lnSpc>
                <a:spcPct val="90000"/>
              </a:lnSpc>
              <a:spcBef>
                <a:spcPts val="0"/>
              </a:spcBef>
              <a:spcAft>
                <a:spcPts val="0"/>
              </a:spcAft>
              <a:buClr>
                <a:srgbClr val="691932"/>
              </a:buClr>
              <a:buSzPts val="4400"/>
              <a:buFont typeface="Noto Sans"/>
              <a:buNone/>
            </a:pPr>
            <a:r>
              <a:rPr lang="es-MX" sz="4400" b="1" dirty="0">
                <a:solidFill>
                  <a:schemeClr val="tx1"/>
                </a:solidFill>
                <a:latin typeface="Noto Sans"/>
                <a:ea typeface="Noto Sans"/>
                <a:cs typeface="Noto Sans"/>
                <a:sym typeface="Noto Sans"/>
              </a:rPr>
              <a:t>Opción portada en blanco</a:t>
            </a:r>
            <a:endParaRPr sz="1400" b="0" i="0" u="none" strike="noStrike" cap="none" dirty="0">
              <a:solidFill>
                <a:schemeClr val="tx1"/>
              </a:solidFill>
              <a:latin typeface="Arial"/>
              <a:ea typeface="Arial"/>
              <a:cs typeface="Arial"/>
              <a:sym typeface="Arial"/>
            </a:endParaRPr>
          </a:p>
        </p:txBody>
      </p:sp>
      <p:cxnSp>
        <p:nvCxnSpPr>
          <p:cNvPr id="34" name="Google Shape;34;p3"/>
          <p:cNvCxnSpPr/>
          <p:nvPr/>
        </p:nvCxnSpPr>
        <p:spPr>
          <a:xfrm rot="10800000" flipH="1">
            <a:off x="2593075" y="3529042"/>
            <a:ext cx="7221900" cy="45600"/>
          </a:xfrm>
          <a:prstGeom prst="straightConnector1">
            <a:avLst/>
          </a:prstGeom>
          <a:noFill/>
          <a:ln w="38100" cap="flat" cmpd="sng">
            <a:solidFill>
              <a:srgbClr val="CF5E2C"/>
            </a:solidFill>
            <a:prstDash val="solid"/>
            <a:miter lim="800000"/>
            <a:headEnd type="none" w="sm" len="sm"/>
            <a:tailEnd type="none" w="sm" len="sm"/>
          </a:ln>
        </p:spPr>
      </p:cxnSp>
      <p:sp>
        <p:nvSpPr>
          <p:cNvPr id="36" name="Google Shape;36;p3"/>
          <p:cNvSpPr txBox="1"/>
          <p:nvPr/>
        </p:nvSpPr>
        <p:spPr>
          <a:xfrm>
            <a:off x="0" y="3684084"/>
            <a:ext cx="12192000" cy="381600"/>
          </a:xfrm>
          <a:prstGeom prst="rect">
            <a:avLst/>
          </a:prstGeom>
          <a:noFill/>
          <a:ln>
            <a:noFill/>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rgbClr val="B7903D"/>
              </a:buClr>
              <a:buSzPts val="2800"/>
              <a:buFont typeface="Arial"/>
              <a:buNone/>
            </a:pPr>
            <a:r>
              <a:rPr lang="es-ES" sz="2800" dirty="0">
                <a:solidFill>
                  <a:srgbClr val="5E3810"/>
                </a:solidFill>
                <a:latin typeface="Noto Sans"/>
                <a:ea typeface="Noto Sans"/>
                <a:cs typeface="Noto Sans"/>
                <a:sym typeface="Noto Sans"/>
              </a:rPr>
              <a:t>Texto subtítulo aquí en una o dos líneas en este</a:t>
            </a:r>
          </a:p>
          <a:p>
            <a:pPr marL="0" marR="0" lvl="0" indent="0" algn="ctr" rtl="0">
              <a:lnSpc>
                <a:spcPct val="90000"/>
              </a:lnSpc>
              <a:spcBef>
                <a:spcPts val="0"/>
              </a:spcBef>
              <a:spcAft>
                <a:spcPts val="0"/>
              </a:spcAft>
              <a:buClr>
                <a:srgbClr val="B7903D"/>
              </a:buClr>
              <a:buSzPts val="2800"/>
              <a:buFont typeface="Arial"/>
              <a:buNone/>
            </a:pPr>
            <a:r>
              <a:rPr lang="es-ES" sz="2800" dirty="0">
                <a:solidFill>
                  <a:srgbClr val="5E3810"/>
                </a:solidFill>
                <a:latin typeface="Noto Sans"/>
                <a:ea typeface="Noto Sans"/>
                <a:cs typeface="Noto Sans"/>
                <a:sym typeface="Noto Sans"/>
              </a:rPr>
              <a:t> </a:t>
            </a:r>
            <a:endParaRPr sz="2800" b="0" i="0" u="none" strike="noStrike" cap="none" dirty="0">
              <a:solidFill>
                <a:srgbClr val="5E3810"/>
              </a:solidFill>
              <a:latin typeface="Calibri"/>
              <a:ea typeface="Calibri"/>
              <a:cs typeface="Calibri"/>
              <a:sym typeface="Calibri"/>
            </a:endParaRPr>
          </a:p>
          <a:p>
            <a:pPr marL="228600" marR="0" lvl="0" indent="-50800" algn="l" rtl="0">
              <a:lnSpc>
                <a:spcPct val="90000"/>
              </a:lnSpc>
              <a:spcBef>
                <a:spcPts val="1000"/>
              </a:spcBef>
              <a:spcAft>
                <a:spcPts val="0"/>
              </a:spcAft>
              <a:buClr>
                <a:schemeClr val="dk1"/>
              </a:buClr>
              <a:buSzPts val="2800"/>
              <a:buFont typeface="Arial"/>
              <a:buNone/>
            </a:pPr>
            <a:endParaRPr sz="2800" b="0" i="0" u="none" strike="noStrike" cap="none" dirty="0">
              <a:solidFill>
                <a:srgbClr val="CF5E2C"/>
              </a:solidFill>
              <a:latin typeface="Calibri"/>
              <a:ea typeface="Calibri"/>
              <a:cs typeface="Calibri"/>
              <a:sym typeface="Calibri"/>
            </a:endParaRPr>
          </a:p>
        </p:txBody>
      </p:sp>
      <p:pic>
        <p:nvPicPr>
          <p:cNvPr id="6" name="Imagen 5">
            <a:extLst>
              <a:ext uri="{FF2B5EF4-FFF2-40B4-BE49-F238E27FC236}">
                <a16:creationId xmlns:a16="http://schemas.microsoft.com/office/drawing/2014/main" id="{77D797D5-223E-3F5A-B146-D125B0B8FDDD}"/>
              </a:ext>
            </a:extLst>
          </p:cNvPr>
          <p:cNvPicPr>
            <a:picLocks noGrp="1" noRot="1" noChangeAspect="1" noMove="1" noResize="1" noEditPoints="1" noAdjustHandles="1" noChangeArrowheads="1" noChangeShapeType="1" noCrop="1"/>
          </p:cNvPicPr>
          <p:nvPr/>
        </p:nvPicPr>
        <p:blipFill>
          <a:blip r:embed="rId3"/>
          <a:stretch>
            <a:fillRect/>
          </a:stretch>
        </p:blipFill>
        <p:spPr>
          <a:xfrm>
            <a:off x="1937961" y="287614"/>
            <a:ext cx="8316077" cy="1145375"/>
          </a:xfrm>
          <a:prstGeom prst="rect">
            <a:avLst/>
          </a:prstGeom>
        </p:spPr>
      </p:pic>
      <p:pic>
        <p:nvPicPr>
          <p:cNvPr id="9" name="Imagen 8">
            <a:extLst>
              <a:ext uri="{FF2B5EF4-FFF2-40B4-BE49-F238E27FC236}">
                <a16:creationId xmlns:a16="http://schemas.microsoft.com/office/drawing/2014/main" id="{611C1222-8B07-73F4-2DB3-C371994295B4}"/>
              </a:ext>
            </a:extLst>
          </p:cNvPr>
          <p:cNvPicPr>
            <a:picLocks noGrp="1" noRot="1" noChangeAspect="1" noMove="1" noResize="1" noEditPoints="1" noAdjustHandles="1" noChangeArrowheads="1" noChangeShapeType="1" noCrop="1"/>
          </p:cNvPicPr>
          <p:nvPr/>
        </p:nvPicPr>
        <p:blipFill>
          <a:blip r:embed="rId4"/>
          <a:stretch>
            <a:fillRect/>
          </a:stretch>
        </p:blipFill>
        <p:spPr>
          <a:xfrm>
            <a:off x="-523178" y="4958153"/>
            <a:ext cx="3255227" cy="2227261"/>
          </a:xfrm>
          <a:prstGeom prst="rect">
            <a:avLst/>
          </a:prstGeom>
        </p:spPr>
      </p:pic>
      <p:pic>
        <p:nvPicPr>
          <p:cNvPr id="12" name="Imagen 11">
            <a:extLst>
              <a:ext uri="{FF2B5EF4-FFF2-40B4-BE49-F238E27FC236}">
                <a16:creationId xmlns:a16="http://schemas.microsoft.com/office/drawing/2014/main" id="{2F1A0FC9-2296-FF58-EC82-E6BFAED0C9A0}"/>
              </a:ext>
            </a:extLst>
          </p:cNvPr>
          <p:cNvPicPr>
            <a:picLocks noGrp="1" noRot="1" noChangeAspect="1" noMove="1" noResize="1" noEditPoints="1" noAdjustHandles="1" noChangeArrowheads="1" noChangeShapeType="1" noCrop="1"/>
          </p:cNvPicPr>
          <p:nvPr/>
        </p:nvPicPr>
        <p:blipFill>
          <a:blip r:embed="rId5"/>
          <a:stretch>
            <a:fillRect/>
          </a:stretch>
        </p:blipFill>
        <p:spPr>
          <a:xfrm>
            <a:off x="8456946" y="5193306"/>
            <a:ext cx="4715928" cy="2367067"/>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Shape 48"/>
        <p:cNvGrpSpPr/>
        <p:nvPr/>
      </p:nvGrpSpPr>
      <p:grpSpPr>
        <a:xfrm>
          <a:off x="0" y="0"/>
          <a:ext cx="0" cy="0"/>
          <a:chOff x="0" y="0"/>
          <a:chExt cx="0" cy="0"/>
        </a:xfrm>
      </p:grpSpPr>
      <p:pic>
        <p:nvPicPr>
          <p:cNvPr id="2" name="Imagen 1">
            <a:extLst>
              <a:ext uri="{FF2B5EF4-FFF2-40B4-BE49-F238E27FC236}">
                <a16:creationId xmlns:a16="http://schemas.microsoft.com/office/drawing/2014/main" id="{97C24190-D09F-6F23-FE0D-D6ABA248F99F}"/>
              </a:ext>
            </a:extLst>
          </p:cNvPr>
          <p:cNvPicPr>
            <a:picLocks noGrp="1" noRot="1" noChangeAspect="1" noMove="1" noResize="1" noEditPoints="1" noAdjustHandles="1" noChangeArrowheads="1" noChangeShapeType="1" noCrop="1"/>
          </p:cNvPicPr>
          <p:nvPr/>
        </p:nvPicPr>
        <p:blipFill>
          <a:blip r:embed="rId3"/>
          <a:srcRect l="-3" r="-3" b="41626"/>
          <a:stretch>
            <a:fillRect/>
          </a:stretch>
        </p:blipFill>
        <p:spPr>
          <a:xfrm>
            <a:off x="-74754" y="-171000"/>
            <a:ext cx="12341508" cy="7200000"/>
          </a:xfrm>
          <a:prstGeom prst="rect">
            <a:avLst/>
          </a:prstGeom>
          <a:solidFill>
            <a:schemeClr val="lt1"/>
          </a:solidFill>
        </p:spPr>
      </p:pic>
      <p:grpSp>
        <p:nvGrpSpPr>
          <p:cNvPr id="49" name="Google Shape;49;p6"/>
          <p:cNvGrpSpPr/>
          <p:nvPr/>
        </p:nvGrpSpPr>
        <p:grpSpPr>
          <a:xfrm>
            <a:off x="9009888" y="3523553"/>
            <a:ext cx="2783100" cy="2548200"/>
            <a:chOff x="9009888" y="3523553"/>
            <a:chExt cx="2783100" cy="2548200"/>
          </a:xfrm>
        </p:grpSpPr>
        <p:sp>
          <p:nvSpPr>
            <p:cNvPr id="50" name="Google Shape;50;p6"/>
            <p:cNvSpPr/>
            <p:nvPr/>
          </p:nvSpPr>
          <p:spPr>
            <a:xfrm>
              <a:off x="9009888" y="3523553"/>
              <a:ext cx="2783100" cy="2548200"/>
            </a:xfrm>
            <a:prstGeom prst="rect">
              <a:avLst/>
            </a:prstGeom>
            <a:solidFill>
              <a:schemeClr val="accent5"/>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r>
                <a:rPr lang="es-MX" sz="1800" b="0" i="0" u="none" strike="noStrike" cap="none">
                  <a:solidFill>
                    <a:schemeClr val="lt1"/>
                  </a:solidFill>
                  <a:latin typeface="Calibri"/>
                  <a:ea typeface="Calibri"/>
                  <a:cs typeface="Calibri"/>
                  <a:sym typeface="Calibri"/>
                </a:rPr>
                <a:t>RECUADRO PARA TRADUCCIÓN DE SEÑAS</a:t>
              </a:r>
              <a:endParaRPr sz="1800" b="0" i="0" u="none" strike="noStrike" cap="none">
                <a:solidFill>
                  <a:schemeClr val="dk1"/>
                </a:solidFill>
                <a:latin typeface="Calibri"/>
                <a:ea typeface="Calibri"/>
                <a:cs typeface="Calibri"/>
                <a:sym typeface="Calibri"/>
              </a:endParaRPr>
            </a:p>
          </p:txBody>
        </p:sp>
        <p:sp>
          <p:nvSpPr>
            <p:cNvPr id="51" name="Google Shape;51;p6"/>
            <p:cNvSpPr txBox="1"/>
            <p:nvPr/>
          </p:nvSpPr>
          <p:spPr>
            <a:xfrm>
              <a:off x="9680252" y="3853526"/>
              <a:ext cx="1495500" cy="3003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A42145"/>
                </a:buClr>
                <a:buSzPts val="1351"/>
                <a:buFont typeface="Calibri"/>
                <a:buNone/>
              </a:pPr>
              <a:r>
                <a:rPr lang="es-MX" sz="1351" b="0" i="0" u="none" strike="noStrike" cap="none">
                  <a:solidFill>
                    <a:srgbClr val="A42145"/>
                  </a:solidFill>
                  <a:latin typeface="Calibri"/>
                  <a:ea typeface="Calibri"/>
                  <a:cs typeface="Calibri"/>
                  <a:sym typeface="Calibri"/>
                </a:rPr>
                <a:t>(BORRAR)</a:t>
              </a:r>
              <a:endParaRPr sz="1800" b="0" i="0" u="none" strike="noStrike" cap="none">
                <a:solidFill>
                  <a:schemeClr val="dk1"/>
                </a:solidFill>
                <a:latin typeface="Calibri"/>
                <a:ea typeface="Calibri"/>
                <a:cs typeface="Calibri"/>
                <a:sym typeface="Calibri"/>
              </a:endParaRPr>
            </a:p>
          </p:txBody>
        </p:sp>
      </p:grpSp>
      <p:sp>
        <p:nvSpPr>
          <p:cNvPr id="52" name="Google Shape;52;p6"/>
          <p:cNvSpPr txBox="1">
            <a:spLocks noGrp="1"/>
          </p:cNvSpPr>
          <p:nvPr>
            <p:ph type="title"/>
          </p:nvPr>
        </p:nvSpPr>
        <p:spPr>
          <a:xfrm>
            <a:off x="2656434" y="1362075"/>
            <a:ext cx="5721300" cy="2067000"/>
          </a:xfrm>
          <a:prstGeom prst="rect">
            <a:avLst/>
          </a:prstGeom>
          <a:noFill/>
          <a:ln>
            <a:noFill/>
          </a:ln>
        </p:spPr>
        <p:txBody>
          <a:bodyPr spcFirstLastPara="1" wrap="square" lIns="91425" tIns="45700" rIns="91425" bIns="45700" anchor="b" anchorCtr="0">
            <a:noAutofit/>
          </a:bodyPr>
          <a:lstStyle/>
          <a:p>
            <a:pPr marL="0" marR="0" lvl="0" indent="0" algn="ctr" rtl="0">
              <a:lnSpc>
                <a:spcPct val="90000"/>
              </a:lnSpc>
              <a:spcBef>
                <a:spcPts val="0"/>
              </a:spcBef>
              <a:spcAft>
                <a:spcPts val="0"/>
              </a:spcAft>
              <a:buClr>
                <a:srgbClr val="6E152E"/>
              </a:buClr>
              <a:buSzPts val="4400"/>
              <a:buFont typeface="Montserrat SemiBold"/>
              <a:buNone/>
            </a:pPr>
            <a:r>
              <a:rPr lang="es-MX" sz="3600" b="1" i="0" u="none" strike="noStrike" cap="none" dirty="0">
                <a:solidFill>
                  <a:srgbClr val="5E3810"/>
                </a:solidFill>
                <a:latin typeface="Noto Sans"/>
                <a:ea typeface="Noto Sans"/>
                <a:cs typeface="Noto Sans"/>
                <a:sym typeface="Noto Sans"/>
              </a:rPr>
              <a:t>Ejemplo de Entrada de</a:t>
            </a:r>
            <a:br>
              <a:rPr lang="es-MX" sz="3600" b="1" i="0" u="none" strike="noStrike" cap="none" dirty="0">
                <a:solidFill>
                  <a:srgbClr val="5E3810"/>
                </a:solidFill>
                <a:latin typeface="Noto Sans"/>
                <a:ea typeface="Noto Sans"/>
                <a:cs typeface="Noto Sans"/>
                <a:sym typeface="Noto Sans"/>
              </a:rPr>
            </a:br>
            <a:r>
              <a:rPr lang="es-MX" sz="3600" b="1" i="0" u="none" strike="noStrike" cap="none" dirty="0">
                <a:solidFill>
                  <a:srgbClr val="5E3810"/>
                </a:solidFill>
                <a:latin typeface="Noto Sans"/>
                <a:ea typeface="Noto Sans"/>
                <a:cs typeface="Noto Sans"/>
                <a:sym typeface="Noto Sans"/>
              </a:rPr>
              <a:t>Capítulo o Tema</a:t>
            </a:r>
            <a:endParaRPr sz="3600" b="1" i="0" u="none" strike="noStrike" cap="none" dirty="0">
              <a:solidFill>
                <a:srgbClr val="5E3810"/>
              </a:solidFill>
              <a:latin typeface="Noto Sans"/>
              <a:ea typeface="Noto Sans"/>
              <a:cs typeface="Noto Sans"/>
              <a:sym typeface="Noto Sans"/>
            </a:endParaRPr>
          </a:p>
        </p:txBody>
      </p:sp>
      <p:cxnSp>
        <p:nvCxnSpPr>
          <p:cNvPr id="53" name="Google Shape;53;p6"/>
          <p:cNvCxnSpPr/>
          <p:nvPr/>
        </p:nvCxnSpPr>
        <p:spPr>
          <a:xfrm>
            <a:off x="2730526" y="3429000"/>
            <a:ext cx="5573166" cy="0"/>
          </a:xfrm>
          <a:prstGeom prst="straightConnector1">
            <a:avLst/>
          </a:prstGeom>
          <a:noFill/>
          <a:ln w="38100" cap="flat" cmpd="sng">
            <a:solidFill>
              <a:srgbClr val="CF5E2C"/>
            </a:solidFill>
            <a:prstDash val="solid"/>
            <a:miter lim="800000"/>
            <a:headEnd type="none" w="sm" len="sm"/>
            <a:tailEnd type="none" w="sm" len="sm"/>
          </a:ln>
        </p:spPr>
      </p:cxnSp>
      <p:pic>
        <p:nvPicPr>
          <p:cNvPr id="6" name="Imagen 5">
            <a:extLst>
              <a:ext uri="{FF2B5EF4-FFF2-40B4-BE49-F238E27FC236}">
                <a16:creationId xmlns:a16="http://schemas.microsoft.com/office/drawing/2014/main" id="{BA25430F-61E9-36B3-BED3-F58974431D7D}"/>
              </a:ext>
            </a:extLst>
          </p:cNvPr>
          <p:cNvPicPr>
            <a:picLocks noChangeAspect="1"/>
          </p:cNvPicPr>
          <p:nvPr/>
        </p:nvPicPr>
        <p:blipFill>
          <a:blip r:embed="rId4"/>
          <a:stretch>
            <a:fillRect/>
          </a:stretch>
        </p:blipFill>
        <p:spPr>
          <a:xfrm>
            <a:off x="8978812" y="-510532"/>
            <a:ext cx="2686864" cy="2076213"/>
          </a:xfrm>
          <a:prstGeom prst="rect">
            <a:avLst/>
          </a:prstGeom>
        </p:spPr>
      </p:pic>
      <p:pic>
        <p:nvPicPr>
          <p:cNvPr id="8" name="Imagen 7">
            <a:extLst>
              <a:ext uri="{FF2B5EF4-FFF2-40B4-BE49-F238E27FC236}">
                <a16:creationId xmlns:a16="http://schemas.microsoft.com/office/drawing/2014/main" id="{159F1E61-826D-83A0-E7E5-4F2568D15E5F}"/>
              </a:ext>
            </a:extLst>
          </p:cNvPr>
          <p:cNvPicPr>
            <a:picLocks noGrp="1" noRot="1" noChangeAspect="1" noMove="1" noResize="1" noEditPoints="1" noAdjustHandles="1" noChangeArrowheads="1" noChangeShapeType="1" noCrop="1"/>
          </p:cNvPicPr>
          <p:nvPr/>
        </p:nvPicPr>
        <p:blipFill>
          <a:blip r:embed="rId5"/>
          <a:stretch>
            <a:fillRect/>
          </a:stretch>
        </p:blipFill>
        <p:spPr>
          <a:xfrm>
            <a:off x="435203" y="5577996"/>
            <a:ext cx="1753075" cy="1101675"/>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Shape 67"/>
        <p:cNvGrpSpPr/>
        <p:nvPr/>
      </p:nvGrpSpPr>
      <p:grpSpPr>
        <a:xfrm>
          <a:off x="0" y="0"/>
          <a:ext cx="0" cy="0"/>
          <a:chOff x="0" y="0"/>
          <a:chExt cx="0" cy="0"/>
        </a:xfrm>
      </p:grpSpPr>
      <p:pic>
        <p:nvPicPr>
          <p:cNvPr id="3" name="Imagen 2">
            <a:extLst>
              <a:ext uri="{FF2B5EF4-FFF2-40B4-BE49-F238E27FC236}">
                <a16:creationId xmlns:a16="http://schemas.microsoft.com/office/drawing/2014/main" id="{ABD5B8E4-1621-73EE-9B9D-89E43E8E5359}"/>
              </a:ext>
            </a:extLst>
          </p:cNvPr>
          <p:cNvPicPr>
            <a:picLocks noGrp="1" noRot="1" noChangeAspect="1" noMove="1" noResize="1" noEditPoints="1" noAdjustHandles="1" noChangeArrowheads="1" noChangeShapeType="1" noCrop="1"/>
          </p:cNvPicPr>
          <p:nvPr/>
        </p:nvPicPr>
        <p:blipFill>
          <a:blip r:embed="rId3"/>
          <a:srcRect l="-3" r="-3" b="41626"/>
          <a:stretch>
            <a:fillRect/>
          </a:stretch>
        </p:blipFill>
        <p:spPr>
          <a:xfrm>
            <a:off x="-74754" y="-171000"/>
            <a:ext cx="12341508" cy="7200000"/>
          </a:xfrm>
          <a:prstGeom prst="rect">
            <a:avLst/>
          </a:prstGeom>
          <a:solidFill>
            <a:schemeClr val="lt1"/>
          </a:solidFill>
        </p:spPr>
      </p:pic>
      <p:grpSp>
        <p:nvGrpSpPr>
          <p:cNvPr id="68" name="Google Shape;68;p8"/>
          <p:cNvGrpSpPr/>
          <p:nvPr/>
        </p:nvGrpSpPr>
        <p:grpSpPr>
          <a:xfrm>
            <a:off x="9009888" y="3523553"/>
            <a:ext cx="2783100" cy="2548200"/>
            <a:chOff x="9009888" y="3523553"/>
            <a:chExt cx="2783100" cy="2548200"/>
          </a:xfrm>
        </p:grpSpPr>
        <p:sp>
          <p:nvSpPr>
            <p:cNvPr id="69" name="Google Shape;69;p8"/>
            <p:cNvSpPr/>
            <p:nvPr/>
          </p:nvSpPr>
          <p:spPr>
            <a:xfrm>
              <a:off x="9009888" y="3523553"/>
              <a:ext cx="2783100" cy="2548200"/>
            </a:xfrm>
            <a:prstGeom prst="rect">
              <a:avLst/>
            </a:prstGeom>
            <a:solidFill>
              <a:schemeClr val="accent5"/>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r>
                <a:rPr lang="es-MX" sz="1800" b="0" i="0" u="none" strike="noStrike" cap="none">
                  <a:solidFill>
                    <a:schemeClr val="lt1"/>
                  </a:solidFill>
                  <a:latin typeface="Calibri"/>
                  <a:ea typeface="Calibri"/>
                  <a:cs typeface="Calibri"/>
                  <a:sym typeface="Calibri"/>
                </a:rPr>
                <a:t>RECUADRO PARA TRADUCCIÓN DE SEÑAS</a:t>
              </a:r>
              <a:endParaRPr sz="1800" b="0" i="0" u="none" strike="noStrike" cap="none">
                <a:solidFill>
                  <a:schemeClr val="dk1"/>
                </a:solidFill>
                <a:latin typeface="Calibri"/>
                <a:ea typeface="Calibri"/>
                <a:cs typeface="Calibri"/>
                <a:sym typeface="Calibri"/>
              </a:endParaRPr>
            </a:p>
          </p:txBody>
        </p:sp>
        <p:sp>
          <p:nvSpPr>
            <p:cNvPr id="70" name="Google Shape;70;p8"/>
            <p:cNvSpPr txBox="1"/>
            <p:nvPr/>
          </p:nvSpPr>
          <p:spPr>
            <a:xfrm>
              <a:off x="9680252" y="3853526"/>
              <a:ext cx="1495500" cy="3003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A42145"/>
                </a:buClr>
                <a:buSzPts val="1351"/>
                <a:buFont typeface="Calibri"/>
                <a:buNone/>
              </a:pPr>
              <a:r>
                <a:rPr lang="es-MX" sz="1351" b="0" i="0" u="none" strike="noStrike" cap="none">
                  <a:solidFill>
                    <a:srgbClr val="A42145"/>
                  </a:solidFill>
                  <a:latin typeface="Calibri"/>
                  <a:ea typeface="Calibri"/>
                  <a:cs typeface="Calibri"/>
                  <a:sym typeface="Calibri"/>
                </a:rPr>
                <a:t>(BORRAR)</a:t>
              </a:r>
              <a:endParaRPr sz="1800" b="0" i="0" u="none" strike="noStrike" cap="none">
                <a:solidFill>
                  <a:schemeClr val="dk1"/>
                </a:solidFill>
                <a:latin typeface="Calibri"/>
                <a:ea typeface="Calibri"/>
                <a:cs typeface="Calibri"/>
                <a:sym typeface="Calibri"/>
              </a:endParaRPr>
            </a:p>
          </p:txBody>
        </p:sp>
      </p:grpSp>
      <p:sp>
        <p:nvSpPr>
          <p:cNvPr id="72" name="Google Shape;72;p8"/>
          <p:cNvSpPr txBox="1"/>
          <p:nvPr/>
        </p:nvSpPr>
        <p:spPr>
          <a:xfrm>
            <a:off x="615045" y="433642"/>
            <a:ext cx="6097500" cy="461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s-MX" sz="2400" b="1" i="0" u="none" strike="noStrike" cap="none" dirty="0">
                <a:solidFill>
                  <a:srgbClr val="5E3810"/>
                </a:solidFill>
                <a:latin typeface="Noto Sans"/>
                <a:ea typeface="Noto Sans"/>
                <a:cs typeface="Noto Sans"/>
                <a:sym typeface="Noto Sans"/>
              </a:rPr>
              <a:t>Título de Diapositiva de Contenido</a:t>
            </a:r>
            <a:endParaRPr sz="2400" b="0" i="0" u="none" strike="noStrike" cap="none" dirty="0">
              <a:solidFill>
                <a:srgbClr val="5E3810"/>
              </a:solidFill>
              <a:latin typeface="Calibri"/>
              <a:ea typeface="Calibri"/>
              <a:cs typeface="Calibri"/>
              <a:sym typeface="Calibri"/>
            </a:endParaRPr>
          </a:p>
        </p:txBody>
      </p:sp>
      <p:sp>
        <p:nvSpPr>
          <p:cNvPr id="73" name="Google Shape;73;p8"/>
          <p:cNvSpPr txBox="1"/>
          <p:nvPr/>
        </p:nvSpPr>
        <p:spPr>
          <a:xfrm>
            <a:off x="615045" y="879918"/>
            <a:ext cx="6097500" cy="4002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s-MX" sz="2000" b="1" i="0" u="none" strike="noStrike" cap="none" dirty="0">
                <a:solidFill>
                  <a:srgbClr val="CF5E2C"/>
                </a:solidFill>
                <a:latin typeface="Noto Sans"/>
                <a:ea typeface="Noto Sans"/>
                <a:cs typeface="Noto Sans"/>
                <a:sym typeface="Noto Sans"/>
              </a:rPr>
              <a:t>Subtítulo</a:t>
            </a:r>
            <a:endParaRPr sz="2000" b="0" i="0" u="none" strike="noStrike" cap="none" dirty="0">
              <a:solidFill>
                <a:srgbClr val="CF5E2C"/>
              </a:solidFill>
              <a:latin typeface="Calibri"/>
              <a:ea typeface="Calibri"/>
              <a:cs typeface="Calibri"/>
              <a:sym typeface="Calibri"/>
            </a:endParaRPr>
          </a:p>
        </p:txBody>
      </p:sp>
      <p:sp>
        <p:nvSpPr>
          <p:cNvPr id="74" name="Google Shape;74;p8"/>
          <p:cNvSpPr txBox="1"/>
          <p:nvPr/>
        </p:nvSpPr>
        <p:spPr>
          <a:xfrm>
            <a:off x="718457" y="1604865"/>
            <a:ext cx="5994000" cy="40626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s-MX" sz="1600" b="0" i="0" u="none" strike="noStrike" cap="none">
                <a:solidFill>
                  <a:schemeClr val="dk1"/>
                </a:solidFill>
                <a:latin typeface="Noto Sans"/>
                <a:ea typeface="Noto Sans"/>
                <a:cs typeface="Noto Sans"/>
                <a:sym typeface="Noto Sans"/>
              </a:rPr>
              <a:t>Undus nonsequam liquia vendae. Et enimoluptam nus, cum quis nonserundi to vit que cus magnis maiosa dit que et utasimint.</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endParaRPr sz="1600" b="0" i="0" u="none" strike="noStrike" cap="none">
              <a:solidFill>
                <a:schemeClr val="dk1"/>
              </a:solidFill>
              <a:latin typeface="Noto Sans"/>
              <a:ea typeface="Noto Sans"/>
              <a:cs typeface="Noto Sans"/>
              <a:sym typeface="Noto Sans"/>
            </a:endParaRPr>
          </a:p>
          <a:p>
            <a:pPr marL="0" marR="0" lvl="0" indent="0" algn="l" rtl="0">
              <a:lnSpc>
                <a:spcPct val="100000"/>
              </a:lnSpc>
              <a:spcBef>
                <a:spcPts val="0"/>
              </a:spcBef>
              <a:spcAft>
                <a:spcPts val="0"/>
              </a:spcAft>
              <a:buClr>
                <a:srgbClr val="000000"/>
              </a:buClr>
              <a:buSzPts val="1600"/>
              <a:buFont typeface="Arial"/>
              <a:buNone/>
            </a:pPr>
            <a:r>
              <a:rPr lang="es-MX" sz="1600" b="0" i="0" u="none" strike="noStrike" cap="none">
                <a:solidFill>
                  <a:schemeClr val="dk1"/>
                </a:solidFill>
                <a:latin typeface="Noto Sans"/>
                <a:ea typeface="Noto Sans"/>
                <a:cs typeface="Noto Sans"/>
                <a:sym typeface="Noto Sans"/>
              </a:rPr>
              <a:t>Tas et atur, consect iandamus, sendi conse parumetur alique quibusciate nonserovidus es dolori repello blaut occumque dia ditatem que volupiet esed et officim usdam, ilique culluptae quamusapero volessit, vel is sit denisque sus apita volupta spella alici vendunte corepedit peribus, in et archit hillectota volutem qui nonsecullaut dolupta cullupid molorum, susdam, qui dolor audanihit expera autet ratur?</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r>
              <a:rPr lang="es-MX" sz="1600" b="0" i="0" u="none" strike="noStrike" cap="none">
                <a:solidFill>
                  <a:schemeClr val="dk1"/>
                </a:solidFill>
                <a:latin typeface="Noto Sans"/>
                <a:ea typeface="Noto Sans"/>
                <a:cs typeface="Noto Sans"/>
                <a:sym typeface="Noto Sans"/>
              </a:rPr>
              <a:t>Itatur, qui rerciis est, tem verem hilluptiusam esti autet pro conserchil is dolupienis eostora diam faceatiam comnis ad entum et enihil ma estio te essedit pores il ipsum quat eos eum</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pic>
        <p:nvPicPr>
          <p:cNvPr id="4" name="Imagen 3">
            <a:extLst>
              <a:ext uri="{FF2B5EF4-FFF2-40B4-BE49-F238E27FC236}">
                <a16:creationId xmlns:a16="http://schemas.microsoft.com/office/drawing/2014/main" id="{B2840A5C-3F41-66C3-6E3D-AA3E786A3C05}"/>
              </a:ext>
            </a:extLst>
          </p:cNvPr>
          <p:cNvPicPr>
            <a:picLocks noChangeAspect="1"/>
          </p:cNvPicPr>
          <p:nvPr/>
        </p:nvPicPr>
        <p:blipFill>
          <a:blip r:embed="rId4"/>
          <a:stretch>
            <a:fillRect/>
          </a:stretch>
        </p:blipFill>
        <p:spPr>
          <a:xfrm>
            <a:off x="8978812" y="-510532"/>
            <a:ext cx="2686864" cy="2076213"/>
          </a:xfrm>
          <a:prstGeom prst="rect">
            <a:avLst/>
          </a:prstGeom>
        </p:spPr>
      </p:pic>
      <p:pic>
        <p:nvPicPr>
          <p:cNvPr id="6" name="Imagen 5">
            <a:extLst>
              <a:ext uri="{FF2B5EF4-FFF2-40B4-BE49-F238E27FC236}">
                <a16:creationId xmlns:a16="http://schemas.microsoft.com/office/drawing/2014/main" id="{E5F5157D-B2D1-EA82-A24D-5AD20E8A66CD}"/>
              </a:ext>
            </a:extLst>
          </p:cNvPr>
          <p:cNvPicPr>
            <a:picLocks noGrp="1" noRot="1" noChangeAspect="1" noMove="1" noResize="1" noEditPoints="1" noAdjustHandles="1" noChangeArrowheads="1" noChangeShapeType="1" noCrop="1"/>
          </p:cNvPicPr>
          <p:nvPr/>
        </p:nvPicPr>
        <p:blipFill>
          <a:blip r:embed="rId5"/>
          <a:stretch>
            <a:fillRect/>
          </a:stretch>
        </p:blipFill>
        <p:spPr>
          <a:xfrm>
            <a:off x="505715" y="5660105"/>
            <a:ext cx="1753075" cy="937455"/>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Shape 78"/>
        <p:cNvGrpSpPr/>
        <p:nvPr/>
      </p:nvGrpSpPr>
      <p:grpSpPr>
        <a:xfrm>
          <a:off x="0" y="0"/>
          <a:ext cx="0" cy="0"/>
          <a:chOff x="0" y="0"/>
          <a:chExt cx="0" cy="0"/>
        </a:xfrm>
      </p:grpSpPr>
      <p:pic>
        <p:nvPicPr>
          <p:cNvPr id="3" name="Imagen 2" hidden="1">
            <a:extLst>
              <a:ext uri="{FF2B5EF4-FFF2-40B4-BE49-F238E27FC236}">
                <a16:creationId xmlns:a16="http://schemas.microsoft.com/office/drawing/2014/main" id="{07B408AD-B7DA-2DE4-D753-A951E0D5D7F4}"/>
              </a:ext>
            </a:extLst>
          </p:cNvPr>
          <p:cNvPicPr>
            <a:picLocks noGrp="1" noRot="1" noMove="1" noResize="1" noEditPoints="1" noAdjustHandles="1" noChangeArrowheads="1" noChangeShapeType="1" noCrop="1"/>
          </p:cNvPicPr>
          <p:nvPr/>
        </p:nvPicPr>
        <p:blipFill>
          <a:blip r:embed="rId3"/>
          <a:srcRect l="-3" r="-3" b="41626"/>
          <a:stretch>
            <a:fillRect/>
          </a:stretch>
        </p:blipFill>
        <p:spPr>
          <a:xfrm>
            <a:off x="-74754" y="-171000"/>
            <a:ext cx="12341508" cy="7200000"/>
          </a:xfrm>
          <a:prstGeom prst="rect">
            <a:avLst/>
          </a:prstGeom>
          <a:solidFill>
            <a:schemeClr val="lt1"/>
          </a:solidFill>
        </p:spPr>
      </p:pic>
      <p:grpSp>
        <p:nvGrpSpPr>
          <p:cNvPr id="79" name="Google Shape;79;p9"/>
          <p:cNvGrpSpPr/>
          <p:nvPr/>
        </p:nvGrpSpPr>
        <p:grpSpPr>
          <a:xfrm>
            <a:off x="9009888" y="3523553"/>
            <a:ext cx="2783100" cy="2548200"/>
            <a:chOff x="9009888" y="3523553"/>
            <a:chExt cx="2783100" cy="2548200"/>
          </a:xfrm>
        </p:grpSpPr>
        <p:sp>
          <p:nvSpPr>
            <p:cNvPr id="80" name="Google Shape;80;p9"/>
            <p:cNvSpPr/>
            <p:nvPr/>
          </p:nvSpPr>
          <p:spPr>
            <a:xfrm>
              <a:off x="9009888" y="3523553"/>
              <a:ext cx="2783100" cy="2548200"/>
            </a:xfrm>
            <a:prstGeom prst="rect">
              <a:avLst/>
            </a:prstGeom>
            <a:solidFill>
              <a:schemeClr val="accent5"/>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r>
                <a:rPr lang="es-MX" sz="1800" b="0" i="0" u="none" strike="noStrike" cap="none">
                  <a:solidFill>
                    <a:schemeClr val="lt1"/>
                  </a:solidFill>
                  <a:latin typeface="Calibri"/>
                  <a:ea typeface="Calibri"/>
                  <a:cs typeface="Calibri"/>
                  <a:sym typeface="Calibri"/>
                </a:rPr>
                <a:t>RECUADRO PARA TRADUCCIÓN DE SEÑAS</a:t>
              </a:r>
              <a:endParaRPr sz="1800" b="0" i="0" u="none" strike="noStrike" cap="none">
                <a:solidFill>
                  <a:schemeClr val="dk1"/>
                </a:solidFill>
                <a:latin typeface="Calibri"/>
                <a:ea typeface="Calibri"/>
                <a:cs typeface="Calibri"/>
                <a:sym typeface="Calibri"/>
              </a:endParaRPr>
            </a:p>
          </p:txBody>
        </p:sp>
        <p:sp>
          <p:nvSpPr>
            <p:cNvPr id="81" name="Google Shape;81;p9"/>
            <p:cNvSpPr txBox="1"/>
            <p:nvPr/>
          </p:nvSpPr>
          <p:spPr>
            <a:xfrm>
              <a:off x="9680252" y="3853526"/>
              <a:ext cx="1495500" cy="3003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A42145"/>
                </a:buClr>
                <a:buSzPts val="1351"/>
                <a:buFont typeface="Calibri"/>
                <a:buNone/>
              </a:pPr>
              <a:r>
                <a:rPr lang="es-MX" sz="1351" b="0" i="0" u="none" strike="noStrike" cap="none">
                  <a:solidFill>
                    <a:srgbClr val="A42145"/>
                  </a:solidFill>
                  <a:latin typeface="Calibri"/>
                  <a:ea typeface="Calibri"/>
                  <a:cs typeface="Calibri"/>
                  <a:sym typeface="Calibri"/>
                </a:rPr>
                <a:t>(BORRAR)</a:t>
              </a:r>
              <a:endParaRPr sz="1800" b="0" i="0" u="none" strike="noStrike" cap="none">
                <a:solidFill>
                  <a:schemeClr val="dk1"/>
                </a:solidFill>
                <a:latin typeface="Calibri"/>
                <a:ea typeface="Calibri"/>
                <a:cs typeface="Calibri"/>
                <a:sym typeface="Calibri"/>
              </a:endParaRPr>
            </a:p>
          </p:txBody>
        </p:sp>
      </p:grpSp>
      <p:sp>
        <p:nvSpPr>
          <p:cNvPr id="83" name="Google Shape;83;p9"/>
          <p:cNvSpPr txBox="1"/>
          <p:nvPr/>
        </p:nvSpPr>
        <p:spPr>
          <a:xfrm>
            <a:off x="437763" y="1079973"/>
            <a:ext cx="11355000" cy="1323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s-MX" sz="1600" b="0" i="0" u="none" strike="noStrike" cap="none">
                <a:solidFill>
                  <a:schemeClr val="dk1"/>
                </a:solidFill>
                <a:latin typeface="Noto Sans"/>
                <a:ea typeface="Noto Sans"/>
                <a:cs typeface="Noto Sans"/>
                <a:sym typeface="Noto Sans"/>
              </a:rPr>
              <a:t>Undus nonsequam liquia vendae. Et enimoluptam nus, cum quis nonserundi to vit que cus magnis maiosa dit que et utasimint.</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endParaRPr sz="1600" b="0" i="0" u="none" strike="noStrike" cap="none">
              <a:solidFill>
                <a:schemeClr val="dk1"/>
              </a:solidFill>
              <a:latin typeface="Noto Sans"/>
              <a:ea typeface="Noto Sans"/>
              <a:cs typeface="Noto Sans"/>
              <a:sym typeface="Noto Sans"/>
            </a:endParaRPr>
          </a:p>
          <a:p>
            <a:pPr marL="0" marR="0" lvl="0" indent="0" algn="l" rtl="0">
              <a:lnSpc>
                <a:spcPct val="100000"/>
              </a:lnSpc>
              <a:spcBef>
                <a:spcPts val="0"/>
              </a:spcBef>
              <a:spcAft>
                <a:spcPts val="0"/>
              </a:spcAft>
              <a:buClr>
                <a:srgbClr val="000000"/>
              </a:buClr>
              <a:buSzPts val="1600"/>
              <a:buFont typeface="Arial"/>
              <a:buNone/>
            </a:pPr>
            <a:r>
              <a:rPr lang="es-MX" sz="1600" b="0" i="0" u="none" strike="noStrike" cap="none">
                <a:solidFill>
                  <a:schemeClr val="dk1"/>
                </a:solidFill>
                <a:latin typeface="Noto Sans"/>
                <a:ea typeface="Noto Sans"/>
                <a:cs typeface="Noto Sans"/>
                <a:sym typeface="Noto Sans"/>
              </a:rPr>
              <a:t>Tas et atur, consect iandamus, sendi conse parumetur alique quibusciate nonserovidus es dolori repello blaut occumque dia ditatem que volupiet esed et officim usdam, ilique culluptae quamusapero volessit, vel is sit denisque</a:t>
            </a:r>
            <a:endParaRPr sz="1400" b="0" i="0" u="none" strike="noStrike" cap="none">
              <a:solidFill>
                <a:srgbClr val="000000"/>
              </a:solidFill>
              <a:latin typeface="Arial"/>
              <a:ea typeface="Arial"/>
              <a:cs typeface="Arial"/>
              <a:sym typeface="Arial"/>
            </a:endParaRPr>
          </a:p>
        </p:txBody>
      </p:sp>
      <p:sp>
        <p:nvSpPr>
          <p:cNvPr id="84" name="Google Shape;84;p9"/>
          <p:cNvSpPr txBox="1"/>
          <p:nvPr/>
        </p:nvSpPr>
        <p:spPr>
          <a:xfrm>
            <a:off x="437763" y="502944"/>
            <a:ext cx="6097500" cy="4002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s-MX" sz="2000" b="1" i="0" u="none" strike="noStrike" cap="none" dirty="0">
                <a:solidFill>
                  <a:srgbClr val="CF5E2C"/>
                </a:solidFill>
                <a:latin typeface="Noto Sans"/>
                <a:ea typeface="Noto Sans"/>
                <a:cs typeface="Noto Sans"/>
                <a:sym typeface="Noto Sans"/>
              </a:rPr>
              <a:t>Subtítulo</a:t>
            </a:r>
            <a:endParaRPr sz="2000" b="0" i="0" u="none" strike="noStrike" cap="none" dirty="0">
              <a:solidFill>
                <a:srgbClr val="CF5E2C"/>
              </a:solidFill>
              <a:latin typeface="Calibri"/>
              <a:ea typeface="Calibri"/>
              <a:cs typeface="Calibri"/>
              <a:sym typeface="Calibri"/>
            </a:endParaRPr>
          </a:p>
        </p:txBody>
      </p:sp>
      <p:pic>
        <p:nvPicPr>
          <p:cNvPr id="85" name="Google Shape;85;p9"/>
          <p:cNvPicPr preferRelativeResize="0"/>
          <p:nvPr/>
        </p:nvPicPr>
        <p:blipFill rotWithShape="1">
          <a:blip r:embed="rId4">
            <a:alphaModFix/>
          </a:blip>
          <a:srcRect/>
          <a:stretch/>
        </p:blipFill>
        <p:spPr>
          <a:xfrm>
            <a:off x="1579208" y="2182627"/>
            <a:ext cx="6141097" cy="3341797"/>
          </a:xfrm>
          <a:prstGeom prst="rect">
            <a:avLst/>
          </a:prstGeom>
          <a:noFill/>
          <a:ln>
            <a:noFill/>
          </a:ln>
        </p:spPr>
      </p:pic>
      <p:pic>
        <p:nvPicPr>
          <p:cNvPr id="5" name="Imagen 4">
            <a:extLst>
              <a:ext uri="{FF2B5EF4-FFF2-40B4-BE49-F238E27FC236}">
                <a16:creationId xmlns:a16="http://schemas.microsoft.com/office/drawing/2014/main" id="{D43753B1-5DFC-F438-D898-E53281CCE492}"/>
              </a:ext>
            </a:extLst>
          </p:cNvPr>
          <p:cNvPicPr>
            <a:picLocks noChangeAspect="1"/>
          </p:cNvPicPr>
          <p:nvPr/>
        </p:nvPicPr>
        <p:blipFill>
          <a:blip r:embed="rId5"/>
          <a:stretch>
            <a:fillRect/>
          </a:stretch>
        </p:blipFill>
        <p:spPr>
          <a:xfrm>
            <a:off x="8978812" y="-510532"/>
            <a:ext cx="2686864" cy="2076213"/>
          </a:xfrm>
          <a:prstGeom prst="rect">
            <a:avLst/>
          </a:prstGeom>
        </p:spPr>
      </p:pic>
      <p:pic>
        <p:nvPicPr>
          <p:cNvPr id="7" name="Imagen 6">
            <a:extLst>
              <a:ext uri="{FF2B5EF4-FFF2-40B4-BE49-F238E27FC236}">
                <a16:creationId xmlns:a16="http://schemas.microsoft.com/office/drawing/2014/main" id="{3465C262-8BA2-BB9A-A8C1-0D4949261985}"/>
              </a:ext>
            </a:extLst>
          </p:cNvPr>
          <p:cNvPicPr>
            <a:picLocks noGrp="1" noRot="1" noChangeAspect="1" noMove="1" noResize="1" noEditPoints="1" noAdjustHandles="1" noChangeArrowheads="1" noChangeShapeType="1" noCrop="1"/>
          </p:cNvPicPr>
          <p:nvPr/>
        </p:nvPicPr>
        <p:blipFill>
          <a:blip r:embed="rId6"/>
          <a:stretch>
            <a:fillRect/>
          </a:stretch>
        </p:blipFill>
        <p:spPr>
          <a:xfrm>
            <a:off x="435203" y="5577996"/>
            <a:ext cx="1753075" cy="1101675"/>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Shape 67">
          <a:extLst>
            <a:ext uri="{FF2B5EF4-FFF2-40B4-BE49-F238E27FC236}">
              <a16:creationId xmlns:a16="http://schemas.microsoft.com/office/drawing/2014/main" id="{A1EBBF36-BA24-AE79-20C9-D6C6D6EE6B9E}"/>
            </a:ext>
          </a:extLst>
        </p:cNvPr>
        <p:cNvGrpSpPr/>
        <p:nvPr/>
      </p:nvGrpSpPr>
      <p:grpSpPr>
        <a:xfrm>
          <a:off x="0" y="0"/>
          <a:ext cx="0" cy="0"/>
          <a:chOff x="0" y="0"/>
          <a:chExt cx="0" cy="0"/>
        </a:xfrm>
      </p:grpSpPr>
      <p:pic>
        <p:nvPicPr>
          <p:cNvPr id="3" name="Imagen 2">
            <a:extLst>
              <a:ext uri="{FF2B5EF4-FFF2-40B4-BE49-F238E27FC236}">
                <a16:creationId xmlns:a16="http://schemas.microsoft.com/office/drawing/2014/main" id="{E1904F80-D7D9-FE63-4385-ADF35F670FF5}"/>
              </a:ext>
            </a:extLst>
          </p:cNvPr>
          <p:cNvPicPr>
            <a:picLocks noGrp="1" noRot="1" noChangeAspect="1" noMove="1" noResize="1" noEditPoints="1" noAdjustHandles="1" noChangeArrowheads="1" noChangeShapeType="1" noCrop="1"/>
          </p:cNvPicPr>
          <p:nvPr/>
        </p:nvPicPr>
        <p:blipFill>
          <a:blip r:embed="rId3"/>
          <a:srcRect l="-3" r="-3" b="41626"/>
          <a:stretch>
            <a:fillRect/>
          </a:stretch>
        </p:blipFill>
        <p:spPr>
          <a:xfrm>
            <a:off x="-74754" y="-171000"/>
            <a:ext cx="12341508" cy="7200000"/>
          </a:xfrm>
          <a:prstGeom prst="rect">
            <a:avLst/>
          </a:prstGeom>
          <a:solidFill>
            <a:schemeClr val="lt1"/>
          </a:solidFill>
        </p:spPr>
      </p:pic>
      <p:grpSp>
        <p:nvGrpSpPr>
          <p:cNvPr id="68" name="Google Shape;68;p8">
            <a:extLst>
              <a:ext uri="{FF2B5EF4-FFF2-40B4-BE49-F238E27FC236}">
                <a16:creationId xmlns:a16="http://schemas.microsoft.com/office/drawing/2014/main" id="{3AB4306F-A8A8-C6E6-5232-CE4790E18F0D}"/>
              </a:ext>
            </a:extLst>
          </p:cNvPr>
          <p:cNvGrpSpPr/>
          <p:nvPr/>
        </p:nvGrpSpPr>
        <p:grpSpPr>
          <a:xfrm>
            <a:off x="9009888" y="3523553"/>
            <a:ext cx="2783100" cy="2548200"/>
            <a:chOff x="9009888" y="3523553"/>
            <a:chExt cx="2783100" cy="2548200"/>
          </a:xfrm>
        </p:grpSpPr>
        <p:sp>
          <p:nvSpPr>
            <p:cNvPr id="69" name="Google Shape;69;p8">
              <a:extLst>
                <a:ext uri="{FF2B5EF4-FFF2-40B4-BE49-F238E27FC236}">
                  <a16:creationId xmlns:a16="http://schemas.microsoft.com/office/drawing/2014/main" id="{58708417-1ABA-7F42-F210-FA11BC638B95}"/>
                </a:ext>
              </a:extLst>
            </p:cNvPr>
            <p:cNvSpPr/>
            <p:nvPr/>
          </p:nvSpPr>
          <p:spPr>
            <a:xfrm>
              <a:off x="9009888" y="3523553"/>
              <a:ext cx="2783100" cy="2548200"/>
            </a:xfrm>
            <a:prstGeom prst="rect">
              <a:avLst/>
            </a:prstGeom>
            <a:solidFill>
              <a:schemeClr val="accent5"/>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r>
                <a:rPr lang="es-MX" sz="1800" b="0" i="0" u="none" strike="noStrike" cap="none">
                  <a:solidFill>
                    <a:schemeClr val="lt1"/>
                  </a:solidFill>
                  <a:latin typeface="Calibri"/>
                  <a:ea typeface="Calibri"/>
                  <a:cs typeface="Calibri"/>
                  <a:sym typeface="Calibri"/>
                </a:rPr>
                <a:t>RECUADRO PARA TRADUCCIÓN DE SEÑAS</a:t>
              </a:r>
              <a:endParaRPr sz="1800" b="0" i="0" u="none" strike="noStrike" cap="none">
                <a:solidFill>
                  <a:schemeClr val="dk1"/>
                </a:solidFill>
                <a:latin typeface="Calibri"/>
                <a:ea typeface="Calibri"/>
                <a:cs typeface="Calibri"/>
                <a:sym typeface="Calibri"/>
              </a:endParaRPr>
            </a:p>
          </p:txBody>
        </p:sp>
        <p:sp>
          <p:nvSpPr>
            <p:cNvPr id="70" name="Google Shape;70;p8">
              <a:extLst>
                <a:ext uri="{FF2B5EF4-FFF2-40B4-BE49-F238E27FC236}">
                  <a16:creationId xmlns:a16="http://schemas.microsoft.com/office/drawing/2014/main" id="{E13D8AD1-4765-666C-BDED-B819BB0F35A6}"/>
                </a:ext>
              </a:extLst>
            </p:cNvPr>
            <p:cNvSpPr txBox="1"/>
            <p:nvPr/>
          </p:nvSpPr>
          <p:spPr>
            <a:xfrm>
              <a:off x="9680252" y="3853526"/>
              <a:ext cx="1495500" cy="3003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A42145"/>
                </a:buClr>
                <a:buSzPts val="1351"/>
                <a:buFont typeface="Calibri"/>
                <a:buNone/>
              </a:pPr>
              <a:r>
                <a:rPr lang="es-MX" sz="1351" b="0" i="0" u="none" strike="noStrike" cap="none">
                  <a:solidFill>
                    <a:srgbClr val="A42145"/>
                  </a:solidFill>
                  <a:latin typeface="Calibri"/>
                  <a:ea typeface="Calibri"/>
                  <a:cs typeface="Calibri"/>
                  <a:sym typeface="Calibri"/>
                </a:rPr>
                <a:t>(BORRAR)</a:t>
              </a:r>
              <a:endParaRPr sz="1800" b="0" i="0" u="none" strike="noStrike" cap="none">
                <a:solidFill>
                  <a:schemeClr val="dk1"/>
                </a:solidFill>
                <a:latin typeface="Calibri"/>
                <a:ea typeface="Calibri"/>
                <a:cs typeface="Calibri"/>
                <a:sym typeface="Calibri"/>
              </a:endParaRPr>
            </a:p>
          </p:txBody>
        </p:sp>
      </p:grpSp>
      <p:sp>
        <p:nvSpPr>
          <p:cNvPr id="72" name="Google Shape;72;p8">
            <a:extLst>
              <a:ext uri="{FF2B5EF4-FFF2-40B4-BE49-F238E27FC236}">
                <a16:creationId xmlns:a16="http://schemas.microsoft.com/office/drawing/2014/main" id="{FB0AF22E-5129-1F0D-1830-91E5B1E8F822}"/>
              </a:ext>
            </a:extLst>
          </p:cNvPr>
          <p:cNvSpPr txBox="1"/>
          <p:nvPr/>
        </p:nvSpPr>
        <p:spPr>
          <a:xfrm>
            <a:off x="615045" y="433642"/>
            <a:ext cx="6097500" cy="461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s-MX" sz="2400" b="1" i="0" u="none" strike="noStrike" cap="none" dirty="0">
                <a:solidFill>
                  <a:srgbClr val="5E3810"/>
                </a:solidFill>
                <a:latin typeface="Noto Sans"/>
                <a:ea typeface="Noto Sans"/>
                <a:cs typeface="Noto Sans"/>
                <a:sym typeface="Noto Sans"/>
              </a:rPr>
              <a:t>Título de Diapositiva de Contenido</a:t>
            </a:r>
            <a:endParaRPr sz="2400" b="0" i="0" u="none" strike="noStrike" cap="none" dirty="0">
              <a:solidFill>
                <a:srgbClr val="5E3810"/>
              </a:solidFill>
              <a:latin typeface="Calibri"/>
              <a:ea typeface="Calibri"/>
              <a:cs typeface="Calibri"/>
              <a:sym typeface="Calibri"/>
            </a:endParaRPr>
          </a:p>
        </p:txBody>
      </p:sp>
      <p:sp>
        <p:nvSpPr>
          <p:cNvPr id="73" name="Google Shape;73;p8">
            <a:extLst>
              <a:ext uri="{FF2B5EF4-FFF2-40B4-BE49-F238E27FC236}">
                <a16:creationId xmlns:a16="http://schemas.microsoft.com/office/drawing/2014/main" id="{FCB7A70B-7C36-239A-622E-D3E9A3CEF0BC}"/>
              </a:ext>
            </a:extLst>
          </p:cNvPr>
          <p:cNvSpPr txBox="1"/>
          <p:nvPr/>
        </p:nvSpPr>
        <p:spPr>
          <a:xfrm>
            <a:off x="615045" y="879918"/>
            <a:ext cx="6097500" cy="4002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s-MX" sz="2000" b="1" i="0" u="none" strike="noStrike" cap="none" dirty="0">
                <a:solidFill>
                  <a:srgbClr val="CF5E2C"/>
                </a:solidFill>
                <a:latin typeface="Noto Sans"/>
                <a:ea typeface="Noto Sans"/>
                <a:cs typeface="Noto Sans"/>
                <a:sym typeface="Noto Sans"/>
              </a:rPr>
              <a:t>Subtítulo</a:t>
            </a:r>
            <a:endParaRPr sz="2000" b="0" i="0" u="none" strike="noStrike" cap="none" dirty="0">
              <a:solidFill>
                <a:srgbClr val="CF5E2C"/>
              </a:solidFill>
              <a:latin typeface="Calibri"/>
              <a:ea typeface="Calibri"/>
              <a:cs typeface="Calibri"/>
              <a:sym typeface="Calibri"/>
            </a:endParaRPr>
          </a:p>
        </p:txBody>
      </p:sp>
      <p:sp>
        <p:nvSpPr>
          <p:cNvPr id="74" name="Google Shape;74;p8">
            <a:extLst>
              <a:ext uri="{FF2B5EF4-FFF2-40B4-BE49-F238E27FC236}">
                <a16:creationId xmlns:a16="http://schemas.microsoft.com/office/drawing/2014/main" id="{096CA9DF-EF23-1065-F04F-5354F65D06F7}"/>
              </a:ext>
            </a:extLst>
          </p:cNvPr>
          <p:cNvSpPr txBox="1"/>
          <p:nvPr/>
        </p:nvSpPr>
        <p:spPr>
          <a:xfrm>
            <a:off x="718457" y="1604865"/>
            <a:ext cx="5994000" cy="40626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s-MX" sz="1600" b="0" i="0" u="none" strike="noStrike" cap="none">
                <a:solidFill>
                  <a:schemeClr val="dk1"/>
                </a:solidFill>
                <a:latin typeface="Noto Sans"/>
                <a:ea typeface="Noto Sans"/>
                <a:cs typeface="Noto Sans"/>
                <a:sym typeface="Noto Sans"/>
              </a:rPr>
              <a:t>Undus nonsequam liquia vendae. Et enimoluptam nus, cum quis nonserundi to vit que cus magnis maiosa dit que et utasimint.</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endParaRPr sz="1600" b="0" i="0" u="none" strike="noStrike" cap="none">
              <a:solidFill>
                <a:schemeClr val="dk1"/>
              </a:solidFill>
              <a:latin typeface="Noto Sans"/>
              <a:ea typeface="Noto Sans"/>
              <a:cs typeface="Noto Sans"/>
              <a:sym typeface="Noto Sans"/>
            </a:endParaRPr>
          </a:p>
          <a:p>
            <a:pPr marL="0" marR="0" lvl="0" indent="0" algn="l" rtl="0">
              <a:lnSpc>
                <a:spcPct val="100000"/>
              </a:lnSpc>
              <a:spcBef>
                <a:spcPts val="0"/>
              </a:spcBef>
              <a:spcAft>
                <a:spcPts val="0"/>
              </a:spcAft>
              <a:buClr>
                <a:srgbClr val="000000"/>
              </a:buClr>
              <a:buSzPts val="1600"/>
              <a:buFont typeface="Arial"/>
              <a:buNone/>
            </a:pPr>
            <a:r>
              <a:rPr lang="es-MX" sz="1600" b="0" i="0" u="none" strike="noStrike" cap="none">
                <a:solidFill>
                  <a:schemeClr val="dk1"/>
                </a:solidFill>
                <a:latin typeface="Noto Sans"/>
                <a:ea typeface="Noto Sans"/>
                <a:cs typeface="Noto Sans"/>
                <a:sym typeface="Noto Sans"/>
              </a:rPr>
              <a:t>Tas et atur, consect iandamus, sendi conse parumetur alique quibusciate nonserovidus es dolori repello blaut occumque dia ditatem que volupiet esed et officim usdam, ilique culluptae quamusapero volessit, vel is sit denisque sus apita volupta spella alici vendunte corepedit peribus, in et archit hillectota volutem qui nonsecullaut dolupta cullupid molorum, susdam, qui dolor audanihit expera autet ratur?</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r>
              <a:rPr lang="es-MX" sz="1600" b="0" i="0" u="none" strike="noStrike" cap="none">
                <a:solidFill>
                  <a:schemeClr val="dk1"/>
                </a:solidFill>
                <a:latin typeface="Noto Sans"/>
                <a:ea typeface="Noto Sans"/>
                <a:cs typeface="Noto Sans"/>
                <a:sym typeface="Noto Sans"/>
              </a:rPr>
              <a:t>Itatur, qui rerciis est, tem verem hilluptiusam esti autet pro conserchil is dolupienis eostora diam faceatiam comnis ad entum et enihil ma estio te essedit pores il ipsum quat eos eum</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pic>
        <p:nvPicPr>
          <p:cNvPr id="4" name="Imagen 3">
            <a:extLst>
              <a:ext uri="{FF2B5EF4-FFF2-40B4-BE49-F238E27FC236}">
                <a16:creationId xmlns:a16="http://schemas.microsoft.com/office/drawing/2014/main" id="{E9A77F7D-DE7B-063F-B3DB-D0F5AF0F06FB}"/>
              </a:ext>
            </a:extLst>
          </p:cNvPr>
          <p:cNvPicPr>
            <a:picLocks noGrp="1" noRot="1" noChangeAspect="1" noMove="1" noResize="1" noEditPoints="1" noAdjustHandles="1" noChangeArrowheads="1" noChangeShapeType="1" noCrop="1"/>
          </p:cNvPicPr>
          <p:nvPr/>
        </p:nvPicPr>
        <p:blipFill>
          <a:blip r:embed="rId4"/>
          <a:stretch>
            <a:fillRect/>
          </a:stretch>
        </p:blipFill>
        <p:spPr>
          <a:xfrm>
            <a:off x="8978812" y="-510532"/>
            <a:ext cx="2686864" cy="2076213"/>
          </a:xfrm>
          <a:prstGeom prst="rect">
            <a:avLst/>
          </a:prstGeom>
        </p:spPr>
      </p:pic>
      <p:pic>
        <p:nvPicPr>
          <p:cNvPr id="7" name="Imagen 6">
            <a:extLst>
              <a:ext uri="{FF2B5EF4-FFF2-40B4-BE49-F238E27FC236}">
                <a16:creationId xmlns:a16="http://schemas.microsoft.com/office/drawing/2014/main" id="{101E066F-3A7F-7ABE-0DF6-D9119B303808}"/>
              </a:ext>
            </a:extLst>
          </p:cNvPr>
          <p:cNvPicPr>
            <a:picLocks noGrp="1" noRot="1" noChangeAspect="1" noMove="1" noResize="1" noEditPoints="1" noAdjustHandles="1" noChangeArrowheads="1" noChangeShapeType="1" noCrop="1"/>
          </p:cNvPicPr>
          <p:nvPr/>
        </p:nvPicPr>
        <p:blipFill>
          <a:blip r:embed="rId5"/>
          <a:stretch>
            <a:fillRect/>
          </a:stretch>
        </p:blipFill>
        <p:spPr>
          <a:xfrm>
            <a:off x="505715" y="5660105"/>
            <a:ext cx="1753075" cy="937455"/>
          </a:xfrm>
          <a:prstGeom prst="rect">
            <a:avLst/>
          </a:prstGeom>
        </p:spPr>
      </p:pic>
    </p:spTree>
    <p:extLst>
      <p:ext uri="{BB962C8B-B14F-4D97-AF65-F5344CB8AC3E}">
        <p14:creationId xmlns:p14="http://schemas.microsoft.com/office/powerpoint/2010/main" val="2506001072"/>
      </p:ext>
    </p:extLst>
  </p:cSld>
  <p:clrMapOvr>
    <a:masterClrMapping/>
  </p:clrMapOvr>
</p:sld>
</file>

<file path=ppt/theme/theme1.xml><?xml version="1.0" encoding="utf-8"?>
<a:theme xmlns:a="http://schemas.openxmlformats.org/drawingml/2006/main" name="Tema de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270</TotalTime>
  <Words>369</Words>
  <Application>Microsoft Macintosh PowerPoint</Application>
  <PresentationFormat>Panorámica</PresentationFormat>
  <Paragraphs>28</Paragraphs>
  <Slides>5</Slides>
  <Notes>5</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5</vt:i4>
      </vt:variant>
    </vt:vector>
  </HeadingPairs>
  <TitlesOfParts>
    <vt:vector size="10" baseType="lpstr">
      <vt:lpstr>Arial</vt:lpstr>
      <vt:lpstr>Montserrat SemiBold</vt:lpstr>
      <vt:lpstr>Noto Sans</vt:lpstr>
      <vt:lpstr>Calibri</vt:lpstr>
      <vt:lpstr>Tema de Office</vt:lpstr>
      <vt:lpstr>Presentación de PowerPoint</vt:lpstr>
      <vt:lpstr>Ejemplo de Entrada de Capítulo o Tema</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Ximena Pérez Viveros</dc:creator>
  <cp:lastModifiedBy>AgueroValdez, Christian (FAOMX)</cp:lastModifiedBy>
  <cp:revision>16</cp:revision>
  <dcterms:created xsi:type="dcterms:W3CDTF">2024-12-28T21:44:20Z</dcterms:created>
  <dcterms:modified xsi:type="dcterms:W3CDTF">2026-09-09T19:56:00Z</dcterms:modified>
</cp:coreProperties>
</file>